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2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7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98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9726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91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91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17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14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2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9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9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1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2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8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8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42E4BD-8019-43FF-92B0-5B30004D2D4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D781-2E93-4E61-A348-7AFE98938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29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546" y="103031"/>
            <a:ext cx="9720072" cy="1089038"/>
          </a:xfrm>
        </p:spPr>
        <p:txBody>
          <a:bodyPr>
            <a:normAutofit/>
          </a:bodyPr>
          <a:lstStyle/>
          <a:p>
            <a:r>
              <a:rPr lang="en-US" dirty="0" smtClean="0"/>
              <a:t>Heat Exchanger Design Project</a:t>
            </a:r>
            <a:br>
              <a:rPr lang="en-US" dirty="0" smtClean="0"/>
            </a:br>
            <a:r>
              <a:rPr lang="en-US" sz="2000" dirty="0" smtClean="0"/>
              <a:t>Brandon Douglas, Isaac Burns, Thomas Umscheid, &amp; Robert Schnefke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546" y="1326524"/>
            <a:ext cx="10462316" cy="521594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Counter </a:t>
            </a:r>
            <a:r>
              <a:rPr lang="en-US" dirty="0"/>
              <a:t>Flow Heat Exchanger using Water or Engine Oil as the Working Fluid</a:t>
            </a:r>
          </a:p>
          <a:p>
            <a:r>
              <a:rPr lang="en-US" dirty="0"/>
              <a:t>Flow </a:t>
            </a:r>
            <a:r>
              <a:rPr lang="en-US" dirty="0" smtClean="0"/>
              <a:t>Rates and Performance </a:t>
            </a:r>
            <a:endParaRPr lang="en-US" dirty="0"/>
          </a:p>
          <a:p>
            <a:pPr lvl="1"/>
            <a:r>
              <a:rPr lang="en-US" dirty="0" smtClean="0"/>
              <a:t>Water Cold </a:t>
            </a:r>
            <a:r>
              <a:rPr lang="en-US" dirty="0"/>
              <a:t>Flow Rate = 0.00175 kg/s</a:t>
            </a:r>
          </a:p>
          <a:p>
            <a:pPr lvl="2"/>
            <a:r>
              <a:rPr lang="en-US" dirty="0"/>
              <a:t>Quality with Steam Flow Rate of 0.00025 kg/s = 4.82%</a:t>
            </a:r>
          </a:p>
          <a:p>
            <a:pPr lvl="2"/>
            <a:r>
              <a:rPr lang="en-US" dirty="0"/>
              <a:t>Quality with Steam Flow Rate of 0.0005 kg/s = 53.39%</a:t>
            </a:r>
          </a:p>
          <a:p>
            <a:pPr lvl="2"/>
            <a:r>
              <a:rPr lang="en-US" dirty="0"/>
              <a:t>Quality with Steam Flow Rate of 0.001 kg/s = 77.68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Engine Oil </a:t>
            </a:r>
            <a:r>
              <a:rPr lang="en-US" dirty="0"/>
              <a:t>Cold Flow Rate = </a:t>
            </a:r>
            <a:r>
              <a:rPr lang="en-US" dirty="0" smtClean="0"/>
              <a:t>0.002 </a:t>
            </a:r>
            <a:r>
              <a:rPr lang="en-US" dirty="0"/>
              <a:t>kg/s</a:t>
            </a:r>
          </a:p>
          <a:p>
            <a:pPr lvl="2"/>
            <a:r>
              <a:rPr lang="en-US" dirty="0"/>
              <a:t>Quality with Steam Flow Rate of 0.00025 kg/s = </a:t>
            </a:r>
            <a:r>
              <a:rPr lang="en-US" dirty="0" smtClean="0"/>
              <a:t>75.03%</a:t>
            </a:r>
            <a:endParaRPr lang="en-US" dirty="0"/>
          </a:p>
          <a:p>
            <a:pPr lvl="2"/>
            <a:r>
              <a:rPr lang="en-US" dirty="0"/>
              <a:t>Quality with Steam Flow Rate of 0.0005 kg/s = </a:t>
            </a:r>
            <a:r>
              <a:rPr lang="en-US" dirty="0" smtClean="0"/>
              <a:t>88.50%</a:t>
            </a:r>
            <a:endParaRPr lang="en-US" dirty="0"/>
          </a:p>
          <a:p>
            <a:pPr lvl="2"/>
            <a:r>
              <a:rPr lang="en-US" dirty="0"/>
              <a:t>Quality with Steam Flow Rate of 0.001 kg/s = </a:t>
            </a:r>
            <a:r>
              <a:rPr lang="en-US" dirty="0" smtClean="0"/>
              <a:t>95.24%</a:t>
            </a:r>
            <a:endParaRPr lang="en-US" dirty="0"/>
          </a:p>
          <a:p>
            <a:r>
              <a:rPr lang="en-US" dirty="0" smtClean="0"/>
              <a:t>Cold Working Fluid Temperatures for both Water and Engine Oil</a:t>
            </a:r>
          </a:p>
          <a:p>
            <a:pPr lvl="1"/>
            <a:r>
              <a:rPr lang="en-US" dirty="0" smtClean="0"/>
              <a:t>Inlet Temperature for Both = 300 K</a:t>
            </a:r>
          </a:p>
          <a:p>
            <a:pPr lvl="1"/>
            <a:r>
              <a:rPr lang="en-US" dirty="0" smtClean="0"/>
              <a:t>Outlet Temperature for Water = 371.84 K</a:t>
            </a:r>
          </a:p>
          <a:p>
            <a:pPr lvl="1"/>
            <a:r>
              <a:rPr lang="en-US" dirty="0" smtClean="0"/>
              <a:t>Outlet Temperature for Engine Oil = 338.51 K</a:t>
            </a:r>
          </a:p>
          <a:p>
            <a:r>
              <a:rPr lang="en-US" dirty="0" smtClean="0"/>
              <a:t>Uncertainty for Heat Duty of Water Counter Flow Heat Exchanger</a:t>
            </a:r>
            <a:endParaRPr lang="en-US" dirty="0"/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± </a:t>
            </a:r>
            <a:r>
              <a:rPr lang="en-US" dirty="0" smtClean="0"/>
              <a:t>7.53 %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817475" y="1622740"/>
            <a:ext cx="4108361" cy="2691684"/>
            <a:chOff x="7328079" y="1571223"/>
            <a:chExt cx="4340180" cy="2794715"/>
          </a:xfrm>
        </p:grpSpPr>
        <p:sp>
          <p:nvSpPr>
            <p:cNvPr id="4" name="Rectangle 3"/>
            <p:cNvSpPr/>
            <p:nvPr/>
          </p:nvSpPr>
          <p:spPr>
            <a:xfrm>
              <a:off x="7328079" y="1571223"/>
              <a:ext cx="4340180" cy="279471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http://www.chemeng.queensu.ca/courses/CHEE218/projects/HeatExchanger/images/image002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42" t="1858" r="2276" b="7564"/>
            <a:stretch/>
          </p:blipFill>
          <p:spPr bwMode="auto">
            <a:xfrm>
              <a:off x="7450428" y="1712889"/>
              <a:ext cx="4095482" cy="25113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91206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</TotalTime>
  <Words>147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Heat Exchanger Design Project Brandon Douglas, Isaac Burns, Thomas Umscheid, &amp; Robert Schnefke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Exchanger Design Project Brandon Douglas, Isaac Burns, Thomas Umscheid, &amp; Robert Schnefke</dc:title>
  <dc:creator>Luke</dc:creator>
  <cp:lastModifiedBy>Luke</cp:lastModifiedBy>
  <cp:revision>5</cp:revision>
  <dcterms:created xsi:type="dcterms:W3CDTF">2015-05-07T23:33:07Z</dcterms:created>
  <dcterms:modified xsi:type="dcterms:W3CDTF">2015-05-08T00:10:49Z</dcterms:modified>
</cp:coreProperties>
</file>